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61" r:id="rId4"/>
    <p:sldId id="262" r:id="rId5"/>
    <p:sldId id="263" r:id="rId6"/>
    <p:sldId id="258" r:id="rId7"/>
    <p:sldId id="265" r:id="rId8"/>
    <p:sldId id="267" r:id="rId9"/>
    <p:sldId id="266" r:id="rId10"/>
    <p:sldId id="264" r:id="rId11"/>
    <p:sldId id="257" r:id="rId12"/>
    <p:sldId id="259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064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6385-DF35-4840-9CED-69642406F29C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1517-2996-0C4D-9D02-76193ABD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1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6385-DF35-4840-9CED-69642406F29C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1517-2996-0C4D-9D02-76193ABD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6385-DF35-4840-9CED-69642406F29C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1517-2996-0C4D-9D02-76193ABD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6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6385-DF35-4840-9CED-69642406F29C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1517-2996-0C4D-9D02-76193ABD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1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6385-DF35-4840-9CED-69642406F29C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1517-2996-0C4D-9D02-76193ABD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4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6385-DF35-4840-9CED-69642406F29C}" type="datetimeFigureOut">
              <a:rPr lang="en-US" smtClean="0"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1517-2996-0C4D-9D02-76193ABD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0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6385-DF35-4840-9CED-69642406F29C}" type="datetimeFigureOut">
              <a:rPr lang="en-US" smtClean="0"/>
              <a:t>9/11/14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1517-2996-0C4D-9D02-76193ABD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2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6385-DF35-4840-9CED-69642406F29C}" type="datetimeFigureOut">
              <a:rPr lang="en-US" smtClean="0"/>
              <a:t>9/11/14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1517-2996-0C4D-9D02-76193ABD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6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6385-DF35-4840-9CED-69642406F29C}" type="datetimeFigureOut">
              <a:rPr lang="en-US" smtClean="0"/>
              <a:t>9/11/14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1517-2996-0C4D-9D02-76193ABD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6385-DF35-4840-9CED-69642406F29C}" type="datetimeFigureOut">
              <a:rPr lang="en-US" smtClean="0"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1517-2996-0C4D-9D02-76193ABD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6385-DF35-4840-9CED-69642406F29C}" type="datetimeFigureOut">
              <a:rPr lang="en-US" smtClean="0"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1517-2996-0C4D-9D02-76193ABD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8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06385-DF35-4840-9CED-69642406F29C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B1517-2996-0C4D-9D02-76193ABD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1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62" y="818060"/>
            <a:ext cx="661912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Gmail :</a:t>
            </a:r>
          </a:p>
          <a:p>
            <a:pPr algn="ctr"/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Tips &amp; Tricks</a:t>
            </a:r>
          </a:p>
        </p:txBody>
      </p:sp>
    </p:spTree>
    <p:extLst>
      <p:ext uri="{BB962C8B-B14F-4D97-AF65-F5344CB8AC3E}">
        <p14:creationId xmlns:p14="http://schemas.microsoft.com/office/powerpoint/2010/main" val="1358003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488"/>
            <a:ext cx="9144000" cy="56407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85723" y="43812"/>
            <a:ext cx="52956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Contact Group</a:t>
            </a:r>
          </a:p>
        </p:txBody>
      </p:sp>
    </p:spTree>
    <p:extLst>
      <p:ext uri="{BB962C8B-B14F-4D97-AF65-F5344CB8AC3E}">
        <p14:creationId xmlns:p14="http://schemas.microsoft.com/office/powerpoint/2010/main" val="1822114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381071"/>
              </p:ext>
            </p:extLst>
          </p:nvPr>
        </p:nvGraphicFramePr>
        <p:xfrm>
          <a:off x="1879599" y="2370666"/>
          <a:ext cx="5486400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3" imgW="5486400" imgH="3911600" progId="Word.Document.12">
                  <p:embed/>
                </p:oleObj>
              </mc:Choice>
              <mc:Fallback>
                <p:oleObj name="Document" r:id="rId3" imgW="5486400" imgH="3911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9599" y="2370666"/>
                        <a:ext cx="5486400" cy="391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94014" y="43812"/>
            <a:ext cx="467902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Drag &amp; Drop </a:t>
            </a:r>
          </a:p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Attachments</a:t>
            </a:r>
          </a:p>
        </p:txBody>
      </p:sp>
    </p:spTree>
    <p:extLst>
      <p:ext uri="{BB962C8B-B14F-4D97-AF65-F5344CB8AC3E}">
        <p14:creationId xmlns:p14="http://schemas.microsoft.com/office/powerpoint/2010/main" val="3183425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95" y="1346481"/>
            <a:ext cx="7560732" cy="54141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19759" y="162350"/>
            <a:ext cx="934364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Gmail Keyboard Shortcuts</a:t>
            </a:r>
          </a:p>
        </p:txBody>
      </p:sp>
    </p:spTree>
    <p:extLst>
      <p:ext uri="{BB962C8B-B14F-4D97-AF65-F5344CB8AC3E}">
        <p14:creationId xmlns:p14="http://schemas.microsoft.com/office/powerpoint/2010/main" val="3183425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4346" y="0"/>
            <a:ext cx="659545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Extra Credit: Gmail Search Strings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from:</a:t>
            </a:r>
          </a:p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has:attachment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in:anywhere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is:unread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0" y="3581400"/>
            <a:ext cx="8763000" cy="800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0" y="2785532"/>
            <a:ext cx="8724900" cy="69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30" y="4572001"/>
            <a:ext cx="8470900" cy="58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30" y="5363634"/>
            <a:ext cx="8483600" cy="622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330" y="6167968"/>
            <a:ext cx="85344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2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4400"/>
            <a:ext cx="9144000" cy="44053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9245" y="43812"/>
            <a:ext cx="848858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Phone problems?</a:t>
            </a:r>
          </a:p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There’s an app for that!</a:t>
            </a:r>
          </a:p>
        </p:txBody>
      </p:sp>
    </p:spTree>
    <p:extLst>
      <p:ext uri="{BB962C8B-B14F-4D97-AF65-F5344CB8AC3E}">
        <p14:creationId xmlns:p14="http://schemas.microsoft.com/office/powerpoint/2010/main" val="29592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0233" y="43812"/>
            <a:ext cx="57865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Basics: Toolbars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5359400"/>
            <a:ext cx="65659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600"/>
            <a:ext cx="6553200" cy="101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" y="2006600"/>
            <a:ext cx="6527800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022600"/>
            <a:ext cx="6553200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00" y="4233333"/>
            <a:ext cx="65024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2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0233" y="43812"/>
            <a:ext cx="57865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Basics: Toolbars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67" y="1524341"/>
            <a:ext cx="3297766" cy="3759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67" y="5621867"/>
            <a:ext cx="8604827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25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0233" y="43812"/>
            <a:ext cx="57865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Basics: Toolbars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73" y="3208866"/>
            <a:ext cx="3803459" cy="4656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667" y="1151808"/>
            <a:ext cx="5943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25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560" y="399412"/>
            <a:ext cx="8617940" cy="41549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Basics:</a:t>
            </a:r>
          </a:p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Enhance your Signature</a:t>
            </a:r>
          </a:p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Make a Label/Folder</a:t>
            </a:r>
          </a:p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Unthread conversations</a:t>
            </a:r>
          </a:p>
        </p:txBody>
      </p:sp>
    </p:spTree>
    <p:extLst>
      <p:ext uri="{BB962C8B-B14F-4D97-AF65-F5344CB8AC3E}">
        <p14:creationId xmlns:p14="http://schemas.microsoft.com/office/powerpoint/2010/main" val="3183425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511" y="1913463"/>
            <a:ext cx="2856089" cy="116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9802"/>
            <a:ext cx="9144000" cy="25309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3308" y="43812"/>
            <a:ext cx="354045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Signature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" y="1287272"/>
            <a:ext cx="9144000" cy="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0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511" y="1667744"/>
            <a:ext cx="2856089" cy="1168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2164" y="43812"/>
            <a:ext cx="74227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Unthread Signatures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" y="1287272"/>
            <a:ext cx="9144000" cy="380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81" y="2746434"/>
            <a:ext cx="7230533" cy="40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84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5967" y="43812"/>
            <a:ext cx="743514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Make a Label/Folder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066" y="1367366"/>
            <a:ext cx="3500967" cy="46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57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63</Words>
  <Application>Microsoft Macintosh PowerPoint</Application>
  <PresentationFormat>On-screen Show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17</cp:revision>
  <dcterms:created xsi:type="dcterms:W3CDTF">2014-09-11T13:13:27Z</dcterms:created>
  <dcterms:modified xsi:type="dcterms:W3CDTF">2014-09-11T20:34:41Z</dcterms:modified>
</cp:coreProperties>
</file>